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308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376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325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139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191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20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585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37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672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52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355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6C7E0-2D23-4E45-8728-39C957E15B44}" type="datetimeFigureOut">
              <a:rPr lang="he-IL" smtClean="0"/>
              <a:t>י'/אייר/תשע"ט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78F30-F885-4AFD-8F5C-9415C9F6B7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74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תמונה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083" y="0"/>
            <a:ext cx="5773399" cy="6026454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4196127" y="741022"/>
            <a:ext cx="32898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26.5.19</a:t>
            </a:r>
            <a:endParaRPr lang="he-IL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8" t="17325" r="14538" b="15930"/>
          <a:stretch/>
        </p:blipFill>
        <p:spPr>
          <a:xfrm>
            <a:off x="5516372" y="6062950"/>
            <a:ext cx="980257" cy="755861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53" y="6087293"/>
            <a:ext cx="669594" cy="6695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432578">
            <a:off x="5082884" y="312220"/>
            <a:ext cx="1794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SAVE THE DATE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605" y="3797861"/>
            <a:ext cx="2184127" cy="2222222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21" y="4798896"/>
            <a:ext cx="1204008" cy="1237524"/>
          </a:xfrm>
          <a:prstGeom prst="rect">
            <a:avLst/>
          </a:prstGeom>
        </p:spPr>
      </p:pic>
      <p:sp>
        <p:nvSpPr>
          <p:cNvPr id="16" name="מלבן 15"/>
          <p:cNvSpPr/>
          <p:nvPr/>
        </p:nvSpPr>
        <p:spPr>
          <a:xfrm rot="21401235">
            <a:off x="3488498" y="2101293"/>
            <a:ext cx="530077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EXPOSURE PRACTICE</a:t>
            </a:r>
            <a:endParaRPr lang="he-IL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676" y="457497"/>
            <a:ext cx="443567" cy="1675047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323" y="5931961"/>
            <a:ext cx="1179746" cy="1025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7539" y="3283421"/>
            <a:ext cx="4118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Thursday   |  May 25</a:t>
            </a:r>
            <a:r>
              <a:rPr lang="en-US" sz="2800" b="1" baseline="30000" dirty="0" smtClean="0">
                <a:solidFill>
                  <a:schemeClr val="accent6">
                    <a:lumMod val="50000"/>
                  </a:schemeClr>
                </a:solidFill>
              </a:rPr>
              <a:t>th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98" y="457497"/>
            <a:ext cx="261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/>
              <a:t>Everything is editable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2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27344" t="10089" r="27980" b="8125"/>
          <a:stretch/>
        </p:blipFill>
        <p:spPr>
          <a:xfrm>
            <a:off x="2965269" y="12004"/>
            <a:ext cx="6479177" cy="66684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888583" y="613954"/>
            <a:ext cx="197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זה המקור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10324</TotalTime>
  <Words>15</Words>
  <Application>Microsoft Office PowerPoint</Application>
  <PresentationFormat>מסך רחב</PresentationFormat>
  <Paragraphs>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sagit</dc:creator>
  <cp:lastModifiedBy>Windows User</cp:lastModifiedBy>
  <cp:revision>20</cp:revision>
  <dcterms:created xsi:type="dcterms:W3CDTF">2019-02-22T09:28:20Z</dcterms:created>
  <dcterms:modified xsi:type="dcterms:W3CDTF">2019-05-21T06:33:12Z</dcterms:modified>
</cp:coreProperties>
</file>